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816A565-31FD-42CC-94A7-9A9EC882F3DE}" type="datetimeFigureOut">
              <a:rPr lang="en-US" smtClean="0"/>
              <a:t>9/11/2010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FA34515-8277-4A95-B93B-EBCF3656F48F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Fact Families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7052" y="3429000"/>
            <a:ext cx="7854696" cy="17526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43003" y="1205206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+ 5 = 8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86200" y="1905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+ 3 = 8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658644" y="5317692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8 - 5 = 3 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478049" y="4655506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8 - 3 = 5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1000" y="2621465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8 - 5 = 3  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324100" y="3810000"/>
            <a:ext cx="16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8 - 5 = 3  </a:t>
            </a:r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419600" y="35814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+ 3 = 8</a:t>
            </a:r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400800" y="1205206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+ 3 = 8</a:t>
            </a:r>
          </a:p>
          <a:p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61167" y="4655507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8 - 3 = 5</a:t>
            </a:r>
          </a:p>
          <a:p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37559" y="558875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8 - 3 = 5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24100" y="2638943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+ 5 = 8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34200" y="5317692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+ 5 = 8</a:t>
            </a:r>
          </a:p>
        </p:txBody>
      </p:sp>
    </p:spTree>
    <p:extLst>
      <p:ext uri="{BB962C8B-B14F-4D97-AF65-F5344CB8AC3E}">
        <p14:creationId xmlns:p14="http://schemas.microsoft.com/office/powerpoint/2010/main" val="122143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Fact Family?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Fact Family is a set of related facts. </a:t>
            </a:r>
          </a:p>
          <a:p>
            <a:r>
              <a:rPr lang="en-US" dirty="0" smtClean="0"/>
              <a:t>In math this means 3 numbers that are related in some way.</a:t>
            </a:r>
          </a:p>
          <a:p>
            <a:r>
              <a:rPr lang="en-US" dirty="0" smtClean="0"/>
              <a:t>No other numbers can be included in the family.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387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Think About Fact Families as a real family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Daddy – Biggest Number</a:t>
            </a:r>
          </a:p>
          <a:p>
            <a:endParaRPr lang="en-US" dirty="0" smtClean="0"/>
          </a:p>
          <a:p>
            <a:r>
              <a:rPr lang="en-US" dirty="0" smtClean="0"/>
              <a:t>Mommy – Middle Number</a:t>
            </a:r>
          </a:p>
          <a:p>
            <a:endParaRPr lang="en-US" dirty="0" smtClean="0"/>
          </a:p>
          <a:p>
            <a:r>
              <a:rPr lang="en-US" dirty="0" smtClean="0"/>
              <a:t>Baby – Smallest Number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447" y="5006384"/>
            <a:ext cx="1553534" cy="1602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Owner\AppData\Local\Microsoft\Windows\Temporary Internet Files\Content.IE5\6AO2PPGB\MC900445992[2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0075" y="1903116"/>
            <a:ext cx="1393056" cy="143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Owner\AppData\Local\Microsoft\Windows\Temporary Internet Files\Content.IE5\6AO2PPGB\MC900347411[2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3036592"/>
            <a:ext cx="1163638" cy="1819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563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some examples!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2</a:t>
            </a:r>
            <a:r>
              <a:rPr lang="en-US" sz="4000" dirty="0" smtClean="0"/>
              <a:t>, </a:t>
            </a:r>
            <a:r>
              <a:rPr lang="en-US" sz="4000" dirty="0"/>
              <a:t>9</a:t>
            </a:r>
            <a:r>
              <a:rPr lang="en-US" sz="4000" dirty="0" smtClean="0"/>
              <a:t>, 11</a:t>
            </a:r>
          </a:p>
          <a:p>
            <a:endParaRPr lang="en-US" sz="4000" dirty="0"/>
          </a:p>
          <a:p>
            <a:r>
              <a:rPr lang="en-US" sz="4000" dirty="0" smtClean="0"/>
              <a:t>6, </a:t>
            </a:r>
            <a:r>
              <a:rPr lang="en-US" sz="4000" dirty="0"/>
              <a:t>2</a:t>
            </a:r>
            <a:r>
              <a:rPr lang="en-US" sz="4000" dirty="0" smtClean="0"/>
              <a:t>, 8</a:t>
            </a:r>
          </a:p>
          <a:p>
            <a:endParaRPr lang="en-US" sz="4000" dirty="0"/>
          </a:p>
          <a:p>
            <a:r>
              <a:rPr lang="en-US" sz="4000" dirty="0" smtClean="0"/>
              <a:t>5, 7, 2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432174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do you relate the numbers?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each family you can produce 4 math sentences.</a:t>
            </a:r>
          </a:p>
          <a:p>
            <a:endParaRPr lang="en-US" dirty="0" smtClean="0"/>
          </a:p>
          <a:p>
            <a:r>
              <a:rPr lang="en-US" dirty="0" smtClean="0"/>
              <a:t>2 addition</a:t>
            </a:r>
          </a:p>
          <a:p>
            <a:r>
              <a:rPr lang="en-US" dirty="0" smtClean="0"/>
              <a:t>____ + ____ = ____ </a:t>
            </a:r>
          </a:p>
          <a:p>
            <a:r>
              <a:rPr lang="en-US" dirty="0" smtClean="0"/>
              <a:t>____ + ____ = ____</a:t>
            </a:r>
          </a:p>
          <a:p>
            <a:r>
              <a:rPr lang="en-US" dirty="0" smtClean="0"/>
              <a:t>2 subtraction</a:t>
            </a:r>
          </a:p>
          <a:p>
            <a:r>
              <a:rPr lang="en-US" dirty="0" smtClean="0"/>
              <a:t>____ - ____ = ____ </a:t>
            </a:r>
          </a:p>
          <a:p>
            <a:r>
              <a:rPr lang="en-US" dirty="0" smtClean="0"/>
              <a:t>____ - ____ = ____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3843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  5, 3,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 anyone make me 2 addition sentences with these numbers? </a:t>
            </a:r>
          </a:p>
          <a:p>
            <a:endParaRPr lang="en-US" dirty="0" smtClean="0"/>
          </a:p>
          <a:p>
            <a:r>
              <a:rPr lang="en-US" dirty="0" smtClean="0"/>
              <a:t>3 + 5 = 8   		</a:t>
            </a:r>
          </a:p>
          <a:p>
            <a:r>
              <a:rPr lang="en-US" dirty="0" smtClean="0"/>
              <a:t>5 + 3 = 8</a:t>
            </a:r>
          </a:p>
          <a:p>
            <a:endParaRPr lang="en-US" dirty="0"/>
          </a:p>
          <a:p>
            <a:r>
              <a:rPr lang="en-US" dirty="0" smtClean="0"/>
              <a:t>We used the same two numbers as the addends, we just used what is called turning around the facts.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6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:  5, 3,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Can anyone make me 2 subtraction sentences with these numbers? </a:t>
            </a:r>
          </a:p>
          <a:p>
            <a:endParaRPr lang="en-US" dirty="0" smtClean="0"/>
          </a:p>
          <a:p>
            <a:r>
              <a:rPr lang="en-US" dirty="0"/>
              <a:t>8</a:t>
            </a:r>
            <a:r>
              <a:rPr lang="en-US" dirty="0" smtClean="0"/>
              <a:t> </a:t>
            </a:r>
            <a:r>
              <a:rPr lang="en-US" dirty="0"/>
              <a:t>-</a:t>
            </a:r>
            <a:r>
              <a:rPr lang="en-US" dirty="0" smtClean="0"/>
              <a:t> 5 = 3  </a:t>
            </a:r>
          </a:p>
          <a:p>
            <a:endParaRPr lang="en-US" dirty="0" smtClean="0"/>
          </a:p>
          <a:p>
            <a:r>
              <a:rPr lang="en-US" dirty="0" smtClean="0"/>
              <a:t>8 - 3 = 5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9325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Now put it all together and you have your fact family.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899064" y="2971799"/>
            <a:ext cx="3505200" cy="3048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3 + 5 = 8</a:t>
            </a:r>
          </a:p>
          <a:p>
            <a:pPr algn="ctr"/>
            <a:endParaRPr lang="en-US" dirty="0"/>
          </a:p>
          <a:p>
            <a:pPr algn="ctr"/>
            <a:r>
              <a:rPr lang="en-US" sz="3600" dirty="0" smtClean="0"/>
              <a:t>5 + 3 = 8</a:t>
            </a:r>
          </a:p>
          <a:p>
            <a:pPr algn="ctr"/>
            <a:endParaRPr lang="en-US" dirty="0"/>
          </a:p>
          <a:p>
            <a:pPr algn="ctr"/>
            <a:r>
              <a:rPr lang="en-US" sz="3600" dirty="0" smtClean="0"/>
              <a:t>8 – 5 = 3</a:t>
            </a:r>
          </a:p>
          <a:p>
            <a:pPr algn="ctr"/>
            <a:endParaRPr lang="en-US" dirty="0"/>
          </a:p>
          <a:p>
            <a:pPr algn="ctr"/>
            <a:r>
              <a:rPr lang="en-US" sz="3600" dirty="0" smtClean="0"/>
              <a:t>8 – 3 = 5</a:t>
            </a:r>
            <a:endParaRPr lang="en-US" sz="3600" dirty="0"/>
          </a:p>
        </p:txBody>
      </p:sp>
      <p:sp>
        <p:nvSpPr>
          <p:cNvPr id="5" name="Isosceles Triangle 4"/>
          <p:cNvSpPr/>
          <p:nvPr/>
        </p:nvSpPr>
        <p:spPr>
          <a:xfrm>
            <a:off x="2933700" y="1607126"/>
            <a:ext cx="3429000" cy="1364673"/>
          </a:xfrm>
          <a:prstGeom prst="triangle">
            <a:avLst>
              <a:gd name="adj" fmla="val 50000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/>
              <a:t>5</a:t>
            </a:r>
            <a:r>
              <a:rPr lang="en-US" sz="4000" dirty="0" smtClean="0"/>
              <a:t>, 3, 8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330588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271</Words>
  <Application>Microsoft Office PowerPoint</Application>
  <PresentationFormat>On-screen Show (4:3)</PresentationFormat>
  <Paragraphs>61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Fact Families</vt:lpstr>
      <vt:lpstr>What is a Fact Family?</vt:lpstr>
      <vt:lpstr>Think About Fact Families as a real family</vt:lpstr>
      <vt:lpstr>Lets look at some examples!</vt:lpstr>
      <vt:lpstr>How do you relate the numbers?</vt:lpstr>
      <vt:lpstr>Example :  5, 3, 8</vt:lpstr>
      <vt:lpstr>Example :  5, 3, 8</vt:lpstr>
      <vt:lpstr>Now put it all together and you have your fact family.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 Families</dc:title>
  <dc:creator>Owner</dc:creator>
  <cp:lastModifiedBy>Owner</cp:lastModifiedBy>
  <cp:revision>16</cp:revision>
  <dcterms:created xsi:type="dcterms:W3CDTF">2010-09-11T21:12:30Z</dcterms:created>
  <dcterms:modified xsi:type="dcterms:W3CDTF">2010-09-12T01:14:26Z</dcterms:modified>
</cp:coreProperties>
</file>